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5F4F71-D06A-45E9-BC26-CE6927F489D7}" v="4" dt="2026-09-25T19:26:58.2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3" autoAdjust="0"/>
    <p:restoredTop sz="94660"/>
  </p:normalViewPr>
  <p:slideViewPr>
    <p:cSldViewPr snapToGrid="0">
      <p:cViewPr varScale="1">
        <p:scale>
          <a:sx n="32" d="100"/>
          <a:sy n="32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ury, Karen Jean" userId="3c1be586-02b2-48a5-8e64-52923e0403ec" providerId="ADAL" clId="{D601356F-64DE-4116-9B17-9B8619DF79E7}"/>
    <pc:docChg chg="custSel modSld">
      <pc:chgData name="Feury, Karen Jean" userId="3c1be586-02b2-48a5-8e64-52923e0403ec" providerId="ADAL" clId="{D601356F-64DE-4116-9B17-9B8619DF79E7}" dt="2026-09-25T19:35:10.128" v="28" actId="21"/>
      <pc:docMkLst>
        <pc:docMk/>
      </pc:docMkLst>
      <pc:sldChg chg="addSp delSp modSp mod setBg">
        <pc:chgData name="Feury, Karen Jean" userId="3c1be586-02b2-48a5-8e64-52923e0403ec" providerId="ADAL" clId="{D601356F-64DE-4116-9B17-9B8619DF79E7}" dt="2026-09-25T19:35:10.128" v="28" actId="21"/>
        <pc:sldMkLst>
          <pc:docMk/>
          <pc:sldMk cId="374941994" sldId="256"/>
        </pc:sldMkLst>
        <pc:spChg chg="mod">
          <ac:chgData name="Feury, Karen Jean" userId="3c1be586-02b2-48a5-8e64-52923e0403ec" providerId="ADAL" clId="{D601356F-64DE-4116-9B17-9B8619DF79E7}" dt="2026-09-25T19:27:09.191" v="14" actId="26606"/>
          <ac:spMkLst>
            <pc:docMk/>
            <pc:sldMk cId="374941994" sldId="256"/>
            <ac:spMk id="2" creationId="{E91A81E6-71CD-3CCC-4085-34DBDF135EFE}"/>
          </ac:spMkLst>
        </pc:spChg>
        <pc:spChg chg="del mod">
          <ac:chgData name="Feury, Karen Jean" userId="3c1be586-02b2-48a5-8e64-52923e0403ec" providerId="ADAL" clId="{D601356F-64DE-4116-9B17-9B8619DF79E7}" dt="2026-09-25T19:35:04.716" v="27" actId="21"/>
          <ac:spMkLst>
            <pc:docMk/>
            <pc:sldMk cId="374941994" sldId="256"/>
            <ac:spMk id="3" creationId="{C421D6B6-3977-A4C3-647B-6B2FDF394C2A}"/>
          </ac:spMkLst>
        </pc:spChg>
        <pc:spChg chg="add del mod">
          <ac:chgData name="Feury, Karen Jean" userId="3c1be586-02b2-48a5-8e64-52923e0403ec" providerId="ADAL" clId="{D601356F-64DE-4116-9B17-9B8619DF79E7}" dt="2026-09-25T19:35:10.128" v="28" actId="21"/>
          <ac:spMkLst>
            <pc:docMk/>
            <pc:sldMk cId="374941994" sldId="256"/>
            <ac:spMk id="5" creationId="{34A93E9B-0F78-A23C-079A-BEBCCB24E3AD}"/>
          </ac:spMkLst>
        </pc:spChg>
        <pc:spChg chg="add">
          <ac:chgData name="Feury, Karen Jean" userId="3c1be586-02b2-48a5-8e64-52923e0403ec" providerId="ADAL" clId="{D601356F-64DE-4116-9B17-9B8619DF79E7}" dt="2026-09-25T19:27:09.191" v="14" actId="26606"/>
          <ac:spMkLst>
            <pc:docMk/>
            <pc:sldMk cId="374941994" sldId="256"/>
            <ac:spMk id="8" creationId="{907EF6B7-1338-4443-8C46-6A318D952DFD}"/>
          </ac:spMkLst>
        </pc:spChg>
        <pc:spChg chg="add">
          <ac:chgData name="Feury, Karen Jean" userId="3c1be586-02b2-48a5-8e64-52923e0403ec" providerId="ADAL" clId="{D601356F-64DE-4116-9B17-9B8619DF79E7}" dt="2026-09-25T19:27:09.191" v="14" actId="26606"/>
          <ac:spMkLst>
            <pc:docMk/>
            <pc:sldMk cId="374941994" sldId="256"/>
            <ac:spMk id="10" creationId="{DAAE4CDD-124C-4DCF-9584-B6033B545DD5}"/>
          </ac:spMkLst>
        </pc:spChg>
        <pc:spChg chg="add">
          <ac:chgData name="Feury, Karen Jean" userId="3c1be586-02b2-48a5-8e64-52923e0403ec" providerId="ADAL" clId="{D601356F-64DE-4116-9B17-9B8619DF79E7}" dt="2026-09-25T19:27:09.191" v="14" actId="26606"/>
          <ac:spMkLst>
            <pc:docMk/>
            <pc:sldMk cId="374941994" sldId="256"/>
            <ac:spMk id="12" creationId="{081E4A58-353D-44AE-B2FC-2A74E2E400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170BB-03FB-59B5-CE6F-A9D586482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B77EC-D93E-5FF6-260B-2D6491F4F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39B94-4D2E-D273-17C6-40059546E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164A0-9590-8C67-7406-131A13AD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8B17B-7506-ADE7-1ABC-81A4BA2B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4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BD117-D552-9DCD-D4E8-C15BB5491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1E8B2-C25C-CA05-B94F-829DF68C1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EEB44-D0FA-2EE0-C9A4-0FB0A1A47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B61D5-D422-5D7A-3D45-8FF8EE095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887F7-6C56-0B16-9C71-8754ADD81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69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14A3-61B4-A52C-56CD-DEAC8FECD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BB4327-DA32-2F85-4E37-3D95165A6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3C79-B375-CA36-2D1B-8BC3411E2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39BEF-AEEE-E7F7-2794-F38C1BCF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78C9F-F146-8A4C-D56F-1D7216AEC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5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9DC0-2921-BF49-AB42-36A00E963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D55F2-993B-DD90-1F8B-0D0A6F8E6E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0BB5AF-62FB-D754-C5B4-75DA364ABF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297F59-E2A0-8863-32BD-56705C354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6837AB-2A6F-44DC-6CA8-D13BA57E4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529A9-95E9-290B-CFCB-DF3FE081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49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C8DD-39E3-39E1-8A8A-F80077F37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025F7D-0A2B-C040-BC6A-D3648C495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3A8CB-30FB-C242-0A10-70B406784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223489-6855-6B94-905C-7AFD6D09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68A2A0-393F-996A-FD6C-BED9AD51A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894FEF-FB20-5CED-9A42-8FD8342BC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DD54AC-90D5-D5FB-60E2-C713405C2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7B8EC1-74D8-E1AC-318B-D3745823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9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031CF-DD48-C975-C0EB-8C426D48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9F24FB-0A60-8ED7-14A8-E16B21B25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E6F50-1CD1-E442-B4E1-02EF6823B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6D981-5F2D-5276-4114-9B4029A7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14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6F6666-8265-ACC8-504E-21690769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AD19EB-7C5B-1886-6CFC-C2564583D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D7483-7EAF-4CC6-DE2A-6CCFED57C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35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97ADF-DCF6-0CF2-CB0D-4AFCAD084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107EA-F391-3F14-BF0F-DC318CE19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C07FF-D347-5419-8084-AA117B5F6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1FD96-2421-ADEA-71E7-CBF90378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328AF-BFB7-454A-57EC-FC8358FF3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F5D08-D9D4-E6EB-2BCF-1713E1C8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F82B-6E65-C44E-FC94-546F9ECF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C12FF-1C43-E75E-5DF3-B456CFB713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9B2CA-FFEC-0A81-9E87-9D367D6DE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1C31D4-0703-F82D-6617-65E0D19E8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3DD365-024A-ABE5-DDAC-F0CEE83F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094EC-8745-0719-3D24-EAC1B4A5A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13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14EAF-7D96-EAE3-4456-136976A3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D4867F-781E-B74A-3813-97079D6BD0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E6C99-5BFD-22CB-3840-84CB9A032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84E77-16D6-1737-0322-417435362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F9341-EA3A-7680-CD9B-4C0420153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7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0D62E4-96A8-EF64-6967-4ABB7B5C0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9D930F-1ACE-FCB3-0D77-D587EA419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4D447-A358-4F13-BE1F-5F32D071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E04C0-F610-0FA1-7DCB-EA42088DF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7E56A-155A-A057-A5A5-0F72183E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31FF7A-E6CA-2957-8D26-38A64F306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FE73C-3056-2FBB-D82E-AA9F73CB0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6DE25-809A-3C6C-BB84-21C134ECC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64121B-BE18-4C30-9415-C92427BD57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5DDE2-4833-366A-36F0-523B1878B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185E4-6372-7FF8-9E74-6DDF3F2CB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99DEC-30E9-4A28-A89E-8A16271D1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0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1A81E6-71CD-3CCC-4085-34DBDF135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Location Changed for </a:t>
            </a:r>
            <a:br>
              <a:rPr lang="en-US" sz="44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Car Seat Check at Target.  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1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aa5129-26ad-454c-912e-ed26872b9e69}" enabled="1" method="Standard" siteId="{f6f442be-a6a0-4cbe-bc32-1f76a10f316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Location Changed for  Car Seat Check at Target.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Feury, Karen Jean</dc:creator>
  <cp:lastModifiedBy>Feury, Karen Jean</cp:lastModifiedBy>
  <cp:revision>1</cp:revision>
  <dcterms:created xsi:type="dcterms:W3CDTF">2026-09-25T19:21:28Z</dcterms:created>
  <dcterms:modified xsi:type="dcterms:W3CDTF">2026-09-25T19:35:15Z</dcterms:modified>
</cp:coreProperties>
</file>